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219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0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1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2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3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C0A20F01-AA2E-48F1-9CFE-D0124BC9F79A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3000" cy="3084480"/>
          </a:xfrm>
          <a:prstGeom prst="rect">
            <a:avLst/>
          </a:prstGeom>
        </p:spPr>
      </p:sp>
      <p:sp>
        <p:nvSpPr>
          <p:cNvPr id="272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600" cy="359856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73" name="CustomShape 3"/>
          <p:cNvSpPr/>
          <p:nvPr/>
        </p:nvSpPr>
        <p:spPr>
          <a:xfrm>
            <a:off x="3884760" y="8685360"/>
            <a:ext cx="2970000" cy="456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0792E773-F641-45A7-B9B4-6C014321CAB8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8880" cy="530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8880" cy="530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8880" cy="530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8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8880" cy="530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9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0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8880" cy="53064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1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1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8880" cy="11444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299280" y="1676520"/>
            <a:ext cx="2817720" cy="28177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5689800" y="-457200"/>
            <a:ext cx="1598400" cy="1598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6299280" y="6095880"/>
            <a:ext cx="988920" cy="9889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-154080" y="2666880"/>
            <a:ext cx="4189320" cy="41893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-839880" y="2895480"/>
            <a:ext cx="2360520" cy="236052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7745760" y="0"/>
            <a:ext cx="684000" cy="109764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CustomShape 1"/>
          <p:cNvSpPr/>
          <p:nvPr/>
        </p:nvSpPr>
        <p:spPr>
          <a:xfrm>
            <a:off x="866520" y="1447920"/>
            <a:ext cx="6619320" cy="27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225" name="CustomShape 2"/>
          <p:cNvSpPr/>
          <p:nvPr/>
        </p:nvSpPr>
        <p:spPr>
          <a:xfrm>
            <a:off x="866520" y="4312440"/>
            <a:ext cx="6619320" cy="2135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226" name="CustomShape 3"/>
          <p:cNvSpPr/>
          <p:nvPr/>
        </p:nvSpPr>
        <p:spPr>
          <a:xfrm rot="5400000">
            <a:off x="7476120" y="1489320"/>
            <a:ext cx="988920" cy="90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227" name="CustomShape 4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1EE0328-9F98-4735-8C46-EB74EADCB04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7" name="Grafik 216" descr=""/>
          <p:cNvPicPr/>
          <p:nvPr/>
        </p:nvPicPr>
        <p:blipFill>
          <a:blip r:embed="rId1"/>
          <a:stretch/>
        </p:blipFill>
        <p:spPr>
          <a:xfrm>
            <a:off x="2907720" y="433080"/>
            <a:ext cx="6164280" cy="3958920"/>
          </a:xfrm>
          <a:prstGeom prst="rect">
            <a:avLst/>
          </a:prstGeom>
          <a:ln>
            <a:noFill/>
          </a:ln>
        </p:spPr>
      </p:pic>
      <p:sp>
        <p:nvSpPr>
          <p:cNvPr id="258" name="CustomShape 1"/>
          <p:cNvSpPr/>
          <p:nvPr/>
        </p:nvSpPr>
        <p:spPr>
          <a:xfrm>
            <a:off x="7167240" y="3099240"/>
            <a:ext cx="1328400" cy="6444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59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920000" y="4483800"/>
            <a:ext cx="957600" cy="988200"/>
          </a:xfrm>
          <a:prstGeom prst="rect">
            <a:avLst/>
          </a:prstGeom>
          <a:ln w="9360">
            <a:noFill/>
          </a:ln>
        </p:spPr>
      </p:pic>
      <p:sp>
        <p:nvSpPr>
          <p:cNvPr id="260" name="CustomShape 2"/>
          <p:cNvSpPr/>
          <p:nvPr/>
        </p:nvSpPr>
        <p:spPr>
          <a:xfrm>
            <a:off x="576000" y="5760000"/>
            <a:ext cx="5915880" cy="345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train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2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5E67804-5F65-4BF9-93B4-C20CA838EE3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3" name="Table 3"/>
          <p:cNvGraphicFramePr/>
          <p:nvPr/>
        </p:nvGraphicFramePr>
        <p:xfrm>
          <a:off x="2128320" y="19407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train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35.66435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97.54478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48.89626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38.25119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92.77861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29.9590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264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7812360" y="5758560"/>
            <a:ext cx="957600" cy="988200"/>
          </a:xfrm>
          <a:prstGeom prst="rect">
            <a:avLst/>
          </a:prstGeom>
          <a:ln w="936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6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878ADD0-A74F-4201-A832-C08B70B24F7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7" name="Table 3"/>
          <p:cNvGraphicFramePr/>
          <p:nvPr/>
        </p:nvGraphicFramePr>
        <p:xfrm>
          <a:off x="2216520" y="20361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 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68" name="Table 1"/>
          <p:cNvGraphicFramePr/>
          <p:nvPr/>
        </p:nvGraphicFramePr>
        <p:xfrm>
          <a:off x="1114200" y="2568960"/>
          <a:ext cx="8229240" cy="1653120"/>
        </p:xfrm>
        <a:graphic>
          <a:graphicData uri="http://schemas.openxmlformats.org/drawingml/2006/table">
            <a:tbl>
              <a:tblPr/>
              <a:tblGrid>
                <a:gridCol w="2133360"/>
                <a:gridCol w="2489400"/>
                <a:gridCol w="2517840"/>
              </a:tblGrid>
              <a:tr h="37512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latin typeface="Arial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r>
                        <a:rPr b="0" lang="de-DE" sz="1800" spc="-1" strike="noStrike">
                          <a:latin typeface="Arial"/>
                        </a:rPr>
                        <a:t>Vorhergesagte Werte</a:t>
                      </a:r>
                      <a:endParaRPr b="0" lang="de-DE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 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161.43988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499.90260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220.64598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81.86309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312.60718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1.00131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Times New Roman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375120">
                <a:tc>
                  <a:txBody>
                    <a:bodyPr lIns="90000" rIns="90000">
                      <a:noAutofit/>
                    </a:bodyPr>
                    <a:p>
                      <a:pPr algn="r"/>
                      <a:r>
                        <a:rPr b="0" lang="de-DE" sz="1800" spc="-1" strike="noStrike">
                          <a:latin typeface="Arial"/>
                        </a:rPr>
                        <a:t>Gesamtumsatz</a:t>
                      </a:r>
                      <a:endParaRPr b="0" lang="de-DE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/>
                      <a:r>
                        <a:rPr b="0" lang="de-DE" sz="1800" spc="-1" strike="noStrike">
                          <a:latin typeface="Arial"/>
                        </a:rPr>
                        <a:t>1277.46</a:t>
                      </a:r>
                      <a:endParaRPr b="0" lang="de-DE" sz="18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269" name="CustomShape 2"/>
          <p:cNvSpPr/>
          <p:nvPr/>
        </p:nvSpPr>
        <p:spPr>
          <a:xfrm>
            <a:off x="1440000" y="1800000"/>
            <a:ext cx="5904000" cy="345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0" name="TextShape 3"/>
          <p:cNvSpPr txBox="1"/>
          <p:nvPr/>
        </p:nvSpPr>
        <p:spPr>
          <a:xfrm>
            <a:off x="288000" y="504000"/>
            <a:ext cx="7113240" cy="6577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4000" spc="-1" strike="noStrike">
                <a:solidFill>
                  <a:srgbClr val="ffffff"/>
                </a:solidFill>
                <a:latin typeface="Arial"/>
              </a:rPr>
              <a:t>Vorhergesagte Werte für 01.06</a:t>
            </a:r>
            <a:endParaRPr b="0" lang="de-DE" sz="40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9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779C155E-9776-4F10-8C7B-236DE90ED60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0" name="CustomShape 3"/>
          <p:cNvSpPr/>
          <p:nvPr/>
        </p:nvSpPr>
        <p:spPr>
          <a:xfrm>
            <a:off x="484560" y="2190600"/>
            <a:ext cx="7053480" cy="32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2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03CDB7B-92FD-4DE1-B9CC-D0244EA9068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3" name="CustomShape 3"/>
          <p:cNvSpPr/>
          <p:nvPr/>
        </p:nvSpPr>
        <p:spPr>
          <a:xfrm>
            <a:off x="484560" y="2190600"/>
            <a:ext cx="7053480" cy="3291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5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A963E1E-E5B8-4B75-87F4-46169F90840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36" name="Grafik 193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2120" cy="5113800"/>
          </a:xfrm>
          <a:prstGeom prst="rect">
            <a:avLst/>
          </a:prstGeom>
          <a:ln>
            <a:noFill/>
          </a:ln>
        </p:spPr>
      </p:pic>
      <p:sp>
        <p:nvSpPr>
          <p:cNvPr id="237" name="CustomShape 3"/>
          <p:cNvSpPr/>
          <p:nvPr/>
        </p:nvSpPr>
        <p:spPr>
          <a:xfrm>
            <a:off x="367920" y="6565680"/>
            <a:ext cx="4382640" cy="273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  <a:ea typeface="DejaVu Sans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CustomShape 1"/>
          <p:cNvSpPr/>
          <p:nvPr/>
        </p:nvSpPr>
        <p:spPr>
          <a:xfrm>
            <a:off x="866520" y="1447920"/>
            <a:ext cx="6619320" cy="3327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39" name="Grafik 196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5840" cy="4576680"/>
          </a:xfrm>
          <a:prstGeom prst="rect">
            <a:avLst/>
          </a:prstGeom>
          <a:ln>
            <a:noFill/>
          </a:ln>
        </p:spPr>
      </p:pic>
      <p:pic>
        <p:nvPicPr>
          <p:cNvPr id="24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7240" cy="1522440"/>
          </a:xfrm>
          <a:prstGeom prst="rect">
            <a:avLst/>
          </a:prstGeom>
          <a:ln>
            <a:noFill/>
          </a:ln>
        </p:spPr>
      </p:pic>
      <p:sp>
        <p:nvSpPr>
          <p:cNvPr id="241" name="CustomShape 2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3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6F66D843-EA6E-406F-8D56-241BDD9A4E87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4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0680" cy="374580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6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F086376-107D-4702-BBA5-8E54FDFB945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7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1280" cy="509760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48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7240" cy="15224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0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8261C3C6-A92D-4A3C-A5CD-7C4FEF98387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1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7240" cy="1522440"/>
          </a:xfrm>
          <a:prstGeom prst="rect">
            <a:avLst/>
          </a:prstGeom>
          <a:ln>
            <a:noFill/>
          </a:ln>
        </p:spPr>
      </p:pic>
      <p:pic>
        <p:nvPicPr>
          <p:cNvPr id="252" name="Grafik 209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2120" cy="5113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CustomShape 1"/>
          <p:cNvSpPr/>
          <p:nvPr/>
        </p:nvSpPr>
        <p:spPr>
          <a:xfrm>
            <a:off x="484560" y="452880"/>
            <a:ext cx="7053480" cy="1398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4" name="CustomShape 2"/>
          <p:cNvSpPr/>
          <p:nvPr/>
        </p:nvSpPr>
        <p:spPr>
          <a:xfrm>
            <a:off x="7766280" y="295560"/>
            <a:ext cx="627120" cy="765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6637126-1584-4824-89C1-B82F8580B03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5" name="Grafik 7" descr=""/>
          <p:cNvPicPr/>
          <p:nvPr/>
        </p:nvPicPr>
        <p:blipFill>
          <a:blip r:embed="rId1"/>
          <a:stretch/>
        </p:blipFill>
        <p:spPr>
          <a:xfrm>
            <a:off x="504000" y="1944000"/>
            <a:ext cx="4066560" cy="4045320"/>
          </a:xfrm>
          <a:prstGeom prst="rect">
            <a:avLst/>
          </a:prstGeom>
          <a:ln>
            <a:noFill/>
          </a:ln>
        </p:spPr>
      </p:pic>
      <p:pic>
        <p:nvPicPr>
          <p:cNvPr id="256" name="" descr=""/>
          <p:cNvPicPr/>
          <p:nvPr/>
        </p:nvPicPr>
        <p:blipFill>
          <a:blip r:embed="rId2"/>
          <a:stretch/>
        </p:blipFill>
        <p:spPr>
          <a:xfrm>
            <a:off x="4794480" y="1008000"/>
            <a:ext cx="4133520" cy="51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10</TotalTime>
  <Application>LibreOffice/6.3.3.2$Windows_X86_64 LibreOffice_project/a64200df03143b798afd1ec74a12ab50359878ed</Application>
  <Words>303</Words>
  <Paragraphs>119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2020-01-28T16:52:28Z</dcterms:modified>
  <cp:revision>26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